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 autoAdjust="0"/>
  </p:normalViewPr>
  <p:slideViewPr>
    <p:cSldViewPr snapToGrid="0" snapToObjects="1">
      <p:cViewPr varScale="1">
        <p:scale>
          <a:sx n="71" d="100"/>
          <a:sy n="71" d="100"/>
        </p:scale>
        <p:origin x="235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A31FE9-4A4A-4D78-BA7C-7EB110823231}" type="datetimeFigureOut">
              <a:rPr lang="en-IN" smtClean="0"/>
              <a:t>16-10-2024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344710-F558-4744-B7D1-779DECC94C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6053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10 Batsman with Highest Runs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10 Batsman with  Strike Rate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10 Batsman with Highest Average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5 Batsman with Highest Boundary%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advancedSlicerVisual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10 Bolwer with Highest Wickets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10 Bowler with Highest Witkets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4 Bowler with Highest Maiden Overs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Highest Dot Balls % By Bowler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Highest Economy Rate By Bowler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advancedSlicerVisual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Total Matches, Wins &amp; Winning% By Teams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Total 4s &amp; 6s By Teams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advancedSlicerVisual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Total Matches, Wins &amp; Winning% while Chasing By Teams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Seasons Win By Teams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4 Bowler with Highest Maiden Overs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advancedSlicerVisual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4 Bowler with Highest Maiden Overs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advancedSlicerVisual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50b389-4126-4083-8e6a-18c20a7276c8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50b389-4126-4083-8e6a-18c20a7276c8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50b389-4126-4083-8e6a-18c20a7276c8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50b389-4126-4083-8e6a-18c20a7276c8/?pbi_source=PowerPoin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50b389-4126-4083-8e6a-18c20a7276c8/?pbi_source=PowerPo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50b389-4126-4083-8e6a-18c20a7276c8/?pbi_source=PowerPoi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actionButton ,actionButton ,actionButton ,actionButton ,actionButton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Home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mage ,shape ,shape ,image ,image ,image ,image ,image ,image ,Top 10 Batsman with Highest Runs ,Top 10 Batsman with  Strike Rate ,Top 10 Batsman with Highest Average ,Top 5 Batsman with Highest Boundary% ,advancedSlicerVisual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Batting Analysis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mage ,shape ,shape ,image ,image ,image ,image ,image ,image ,Top 10 Bolwer with Highest Wickets ,Top 10 Bowler with Highest Witkets ,Top 4 Bowler with Highest Maiden Overs ,Highest Dot Balls % By Bowler ,Highest Economy Rate By Bowler ,advancedSlicerVisual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Bowling Analysis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mage ,shape ,shape ,image ,image ,image ,image ,image ,image ,Total Matches, Wins &amp; Winning% By Teams ,Total 4s &amp; 6s By Teams ,advancedSlicerVisual ,Total Matches, Wins &amp; Winning% while Chasing By Teams ,Top Seasons Win By Teams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Team Analysis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mage ,shape ,shape ,image ,image ,image ,image ,image ,image ,Top 4 Bowler with Highest Maiden Overs ,shape ,textbox ,cardVisual ,advancedSlicerVisual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Best 4 All-Rounders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mage ,shape ,shape ,image ,image ,image ,image ,image ,image ,Top 4 Bowler with Highest Maiden Overs ,shape ,textbox ,cardVisual ,advancedSlicerVisual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Best Playing 11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488</Words>
  <Application>Microsoft Office PowerPoint</Application>
  <PresentationFormat>Widescreen</PresentationFormat>
  <Paragraphs>234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Arial</vt:lpstr>
      <vt:lpstr>Calibri</vt:lpstr>
      <vt:lpstr>Calibri Light</vt:lpstr>
      <vt:lpstr>Custom Design</vt:lpstr>
      <vt:lpstr>Home</vt:lpstr>
      <vt:lpstr>Batting Analysis</vt:lpstr>
      <vt:lpstr>Bowling Analysis</vt:lpstr>
      <vt:lpstr>Team Analysis</vt:lpstr>
      <vt:lpstr>Best 4 All-Rounders</vt:lpstr>
      <vt:lpstr>Best Playing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Bhavesh Borse</cp:lastModifiedBy>
  <cp:revision>5</cp:revision>
  <dcterms:created xsi:type="dcterms:W3CDTF">2016-09-04T11:54:55Z</dcterms:created>
  <dcterms:modified xsi:type="dcterms:W3CDTF">2024-10-16T11:36:58Z</dcterms:modified>
</cp:coreProperties>
</file>

<file path=docProps/thumbnail.jpeg>
</file>